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5" r:id="rId5"/>
    <p:sldId id="263" r:id="rId6"/>
    <p:sldId id="264" r:id="rId7"/>
    <p:sldId id="268" r:id="rId8"/>
    <p:sldId id="266" r:id="rId9"/>
    <p:sldId id="269" r:id="rId10"/>
    <p:sldId id="270" r:id="rId11"/>
    <p:sldId id="272" r:id="rId12"/>
    <p:sldId id="260" r:id="rId13"/>
    <p:sldId id="261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目录" id="{ACDDBB9B-967C-C942-AE06-56D9D0AF89F7}">
          <p14:sldIdLst>
            <p14:sldId id="256"/>
            <p14:sldId id="258"/>
          </p14:sldIdLst>
        </p14:section>
        <p14:section name="ARKit介绍" id="{4A16D3D9-07C2-FB48-86B5-825BC9464C82}">
          <p14:sldIdLst>
            <p14:sldId id="259"/>
            <p14:sldId id="265"/>
            <p14:sldId id="263"/>
            <p14:sldId id="264"/>
          </p14:sldIdLst>
        </p14:section>
        <p14:section name="功能演示" id="{BE0C1279-A490-374D-B32C-9C1AA01F7C6B}">
          <p14:sldIdLst>
            <p14:sldId id="268"/>
          </p14:sldIdLst>
        </p14:section>
        <p14:section name="ARKit项目创建" id="{B016586F-D0AC-EA4A-B10D-0FA76AE500D0}">
          <p14:sldIdLst>
            <p14:sldId id="266"/>
            <p14:sldId id="269"/>
            <p14:sldId id="270"/>
          </p14:sldIdLst>
        </p14:section>
        <p14:section name="API介绍" id="{24B62E33-4203-8E4A-B57F-AD0531C6173E}">
          <p14:sldIdLst>
            <p14:sldId id="272"/>
            <p14:sldId id="260"/>
            <p14:sldId id="261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3945"/>
  </p:normalViewPr>
  <p:slideViewPr>
    <p:cSldViewPr snapToGrid="0" snapToObjects="1">
      <p:cViewPr>
        <p:scale>
          <a:sx n="70" d="100"/>
          <a:sy n="70" d="100"/>
        </p:scale>
        <p:origin x="36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F7A92C-CCBD-3447-BC01-B8F977BC0FBD}" type="datetimeFigureOut">
              <a:rPr kumimoji="1" lang="zh-CN" altLang="en-US" smtClean="0"/>
              <a:t>2017/11/17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ECA8E-4C45-EE4D-8333-FE72265F079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06742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BECA8E-4C45-EE4D-8333-FE72265F079F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2015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07067" y="2404531"/>
            <a:ext cx="7766936" cy="1646302"/>
          </a:xfrm>
        </p:spPr>
        <p:txBody>
          <a:bodyPr/>
          <a:lstStyle/>
          <a:p>
            <a:r>
              <a:rPr kumimoji="1" lang="en-US" altLang="zh-CN" dirty="0" err="1" smtClean="0"/>
              <a:t>ARKit</a:t>
            </a:r>
            <a:r>
              <a:rPr kumimoji="1" lang="zh-CN" altLang="en-US" dirty="0" smtClean="0"/>
              <a:t>介绍和使用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朱超鹏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141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功能演示</a:t>
            </a:r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1162081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介绍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070" y="-365760"/>
            <a:ext cx="9080160" cy="6810121"/>
          </a:xfrm>
        </p:spPr>
      </p:pic>
    </p:spTree>
    <p:extLst>
      <p:ext uri="{BB962C8B-B14F-4D97-AF65-F5344CB8AC3E}">
        <p14:creationId xmlns:p14="http://schemas.microsoft.com/office/powerpoint/2010/main" val="1540946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介绍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800" dirty="0" smtClean="0"/>
              <a:t>Demo</a:t>
            </a:r>
            <a:r>
              <a:rPr kumimoji="1" lang="zh-CN" altLang="en-US" sz="2800" dirty="0" smtClean="0"/>
              <a:t>项目中的</a:t>
            </a:r>
            <a:r>
              <a:rPr kumimoji="1" lang="en-US" altLang="zh-CN" sz="2800" dirty="0" smtClean="0"/>
              <a:t>API</a:t>
            </a:r>
            <a:r>
              <a:rPr kumimoji="1" lang="zh-CN" altLang="en-US" sz="2800" dirty="0" smtClean="0"/>
              <a:t>介绍：</a:t>
            </a:r>
            <a:endParaRPr kumimoji="1" lang="en-US" altLang="zh-CN" sz="2800" dirty="0" smtClean="0"/>
          </a:p>
          <a:p>
            <a:r>
              <a:rPr kumimoji="1" lang="en-US" altLang="zh-CN" dirty="0" smtClean="0"/>
              <a:t>1.ARSCNView/</a:t>
            </a:r>
            <a:r>
              <a:rPr lang="en-US" altLang="zh-CN" dirty="0" err="1"/>
              <a:t>ARSKView</a:t>
            </a:r>
            <a:r>
              <a:rPr kumimoji="1" lang="zh-CN" altLang="en-US" dirty="0" smtClean="0"/>
              <a:t>：展示</a:t>
            </a:r>
            <a:r>
              <a:rPr kumimoji="1" lang="zh-CN" altLang="en-US" dirty="0"/>
              <a:t>以相机画面为</a:t>
            </a:r>
            <a:r>
              <a:rPr kumimoji="1" lang="zh-CN" altLang="en-US" dirty="0" smtClean="0"/>
              <a:t>背景的</a:t>
            </a:r>
            <a:r>
              <a:rPr kumimoji="1" lang="en-US" altLang="zh-CN" dirty="0" smtClean="0"/>
              <a:t>AR</a:t>
            </a:r>
            <a:r>
              <a:rPr kumimoji="1" lang="zh-CN" altLang="en-US" dirty="0" smtClean="0"/>
              <a:t>场景。需要</a:t>
            </a:r>
            <a:r>
              <a:rPr kumimoji="1" lang="zh-CN" altLang="en-US" dirty="0"/>
              <a:t>绑定一个</a:t>
            </a:r>
            <a:r>
              <a:rPr kumimoji="1" lang="en-US" altLang="zh-CN" dirty="0"/>
              <a:t>session</a:t>
            </a:r>
            <a:r>
              <a:rPr kumimoji="1" lang="zh-CN" altLang="en-US" dirty="0" smtClean="0"/>
              <a:t>。</a:t>
            </a:r>
            <a:r>
              <a:rPr kumimoji="1" lang="en-US" altLang="zh-CN" dirty="0" smtClean="0"/>
              <a:t>delegate</a:t>
            </a:r>
            <a:r>
              <a:rPr kumimoji="1" lang="zh-CN" altLang="en-US" dirty="0" smtClean="0"/>
              <a:t>处理</a:t>
            </a:r>
            <a:r>
              <a:rPr kumimoji="1" lang="en-US" altLang="zh-CN" dirty="0" smtClean="0"/>
              <a:t>node</a:t>
            </a:r>
            <a:r>
              <a:rPr kumimoji="1" lang="zh-CN" altLang="en-US" dirty="0" smtClean="0"/>
              <a:t>状态。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2.ARSession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AR</a:t>
            </a:r>
            <a:r>
              <a:rPr kumimoji="1" lang="zh-CN" altLang="en-US" dirty="0" smtClean="0"/>
              <a:t>会话，管理相机和追踪配置。可以获取到每一帧的信息。</a:t>
            </a:r>
            <a:r>
              <a:rPr kumimoji="1" lang="en-US" altLang="zh-CN" dirty="0" smtClean="0"/>
              <a:t>delegate</a:t>
            </a:r>
            <a:r>
              <a:rPr kumimoji="1" lang="zh-CN" altLang="en-US" dirty="0" smtClean="0"/>
              <a:t>处理每一帧的更新和锚点状态。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3.ARConfiguration</a:t>
            </a:r>
            <a:r>
              <a:rPr kumimoji="1" lang="zh-CN" altLang="en-US" dirty="0" smtClean="0"/>
              <a:t>：追踪配置，用于确定追踪真实世界中的什么信息。提供追踪配置信息。有三个子类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1.</a:t>
            </a:r>
            <a:r>
              <a:rPr lang="en-US" altLang="zh-CN" dirty="0"/>
              <a:t> </a:t>
            </a:r>
            <a:r>
              <a:rPr lang="en-US" altLang="zh-CN" dirty="0" err="1" smtClean="0"/>
              <a:t>ARWorldTrackingConfiguration</a:t>
            </a:r>
            <a:r>
              <a:rPr lang="zh-CN" altLang="en-US" dirty="0" smtClean="0"/>
              <a:t>：</a:t>
            </a:r>
            <a:r>
              <a:rPr lang="en-US" altLang="zh-CN" dirty="0" smtClean="0"/>
              <a:t>6dof</a:t>
            </a:r>
            <a:r>
              <a:rPr lang="zh-CN" altLang="en-US" dirty="0" smtClean="0"/>
              <a:t>，追踪特征点和平面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2.</a:t>
            </a:r>
            <a:r>
              <a:rPr lang="en-US" altLang="zh-CN" dirty="0"/>
              <a:t> </a:t>
            </a:r>
            <a:r>
              <a:rPr lang="en-US" altLang="zh-CN" dirty="0" err="1" smtClean="0"/>
              <a:t>AROrientationTrackingConfiguration</a:t>
            </a:r>
            <a:r>
              <a:rPr lang="zh-CN" altLang="en-US" dirty="0" smtClean="0"/>
              <a:t>：</a:t>
            </a:r>
            <a:r>
              <a:rPr lang="en-US" altLang="zh-CN" dirty="0" smtClean="0"/>
              <a:t>3dof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3.</a:t>
            </a:r>
            <a:r>
              <a:rPr lang="en-US" altLang="zh-CN" dirty="0"/>
              <a:t> </a:t>
            </a:r>
            <a:r>
              <a:rPr lang="en-US" altLang="zh-CN" dirty="0" err="1" smtClean="0"/>
              <a:t>ARFaceTrackingConfiguration</a:t>
            </a:r>
            <a:r>
              <a:rPr lang="zh-CN" altLang="en-US" dirty="0" smtClean="0"/>
              <a:t>：追踪人脸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78251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介绍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634992"/>
          </a:xfrm>
        </p:spPr>
        <p:txBody>
          <a:bodyPr>
            <a:normAutofit/>
          </a:bodyPr>
          <a:lstStyle/>
          <a:p>
            <a:r>
              <a:rPr kumimoji="1" lang="zh-CN" altLang="en-US" sz="2800" dirty="0" smtClean="0"/>
              <a:t>其他</a:t>
            </a:r>
            <a:r>
              <a:rPr kumimoji="1" lang="en-US" altLang="zh-CN" sz="2800" dirty="0" smtClean="0"/>
              <a:t>API</a:t>
            </a:r>
            <a:r>
              <a:rPr kumimoji="1" lang="zh-CN" altLang="en-US" sz="2800" dirty="0" smtClean="0"/>
              <a:t>：</a:t>
            </a:r>
            <a:endParaRPr kumimoji="1" lang="en-US" altLang="zh-CN" sz="2800" dirty="0" smtClean="0"/>
          </a:p>
          <a:p>
            <a:r>
              <a:rPr kumimoji="1" lang="en-US" altLang="zh-CN" dirty="0"/>
              <a:t>1.ARAnchor</a:t>
            </a:r>
            <a:r>
              <a:rPr kumimoji="1" lang="zh-CN" altLang="en-US" dirty="0"/>
              <a:t>：用来表示一个真实世界中的位置和方向。有下面的几个子类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ARPlaneAnchor</a:t>
            </a:r>
            <a:r>
              <a:rPr kumimoji="1" lang="zh-CN" altLang="en-US" dirty="0"/>
              <a:t>：表示一个真实平面的位置和方向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ARFaceAnchor</a:t>
            </a:r>
            <a:r>
              <a:rPr kumimoji="1" lang="zh-CN" altLang="en-US" dirty="0"/>
              <a:t>：表示一个真实人脸的位置和</a:t>
            </a:r>
            <a:r>
              <a:rPr kumimoji="1" lang="zh-CN" altLang="en-US" dirty="0" smtClean="0"/>
              <a:t>方向</a:t>
            </a:r>
            <a:endParaRPr kumimoji="1" lang="en-US" altLang="zh-CN" dirty="0" smtClean="0"/>
          </a:p>
          <a:p>
            <a:r>
              <a:rPr kumimoji="1" lang="en-US" altLang="zh-CN" dirty="0" smtClean="0"/>
              <a:t>1.ARFrame</a:t>
            </a:r>
            <a:r>
              <a:rPr kumimoji="1" lang="zh-CN" altLang="en-US" dirty="0" smtClean="0"/>
              <a:t>：提供当前帧所包含的信息。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ARSession</a:t>
            </a:r>
            <a:r>
              <a:rPr kumimoji="1" lang="zh-CN" altLang="en-US" dirty="0" smtClean="0"/>
              <a:t>中有</a:t>
            </a:r>
            <a:r>
              <a:rPr kumimoji="1" lang="en-US" altLang="zh-CN" dirty="0" err="1" smtClean="0"/>
              <a:t>currentFrame</a:t>
            </a:r>
            <a:r>
              <a:rPr kumimoji="1" lang="zh-CN" altLang="en-US" dirty="0" smtClean="0"/>
              <a:t>参数，记录当前帧的信息</a:t>
            </a:r>
            <a:endParaRPr kumimoji="1" lang="en-US" altLang="zh-CN" dirty="0" smtClean="0"/>
          </a:p>
          <a:p>
            <a:r>
              <a:rPr kumimoji="1" lang="en-US" altLang="zh-CN" dirty="0" smtClean="0"/>
              <a:t>2.ARCamera</a:t>
            </a:r>
            <a:r>
              <a:rPr kumimoji="1" lang="zh-CN" altLang="en-US" dirty="0" smtClean="0"/>
              <a:t>：管理相机的状态，保存相机的相关信息。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ARFrame</a:t>
            </a:r>
            <a:r>
              <a:rPr kumimoji="1" lang="zh-CN" altLang="en-US" dirty="0" smtClean="0"/>
              <a:t>中有该属性，保存当前帧所使用的相机，</a:t>
            </a:r>
            <a:endParaRPr kumimoji="1" lang="en-US" altLang="zh-CN" dirty="0" smtClean="0"/>
          </a:p>
          <a:p>
            <a:pPr lvl="1"/>
            <a:r>
              <a:rPr lang="en-US" altLang="zh-CN" dirty="0" err="1" smtClean="0"/>
              <a:t>ARSessionObserver</a:t>
            </a:r>
            <a:r>
              <a:rPr lang="zh-CN" altLang="en-US" dirty="0" smtClean="0"/>
              <a:t>中的回调方法</a:t>
            </a:r>
            <a:r>
              <a:rPr lang="en-US" altLang="zh-CN" dirty="0" err="1" smtClean="0"/>
              <a:t>cameraDidChangeTrackingState</a:t>
            </a:r>
            <a:r>
              <a:rPr lang="zh-CN" altLang="en-US" dirty="0" smtClean="0"/>
              <a:t>，用于判断相机状态</a:t>
            </a:r>
            <a:endParaRPr kumimoji="1" lang="en-US" altLang="zh-CN" dirty="0" smtClean="0"/>
          </a:p>
          <a:p>
            <a:r>
              <a:rPr kumimoji="1" lang="en-US" altLang="zh-CN" dirty="0" smtClean="0"/>
              <a:t>3.</a:t>
            </a:r>
            <a:r>
              <a:rPr lang="en-US" altLang="zh-CN" dirty="0"/>
              <a:t> </a:t>
            </a:r>
            <a:r>
              <a:rPr lang="en-US" altLang="zh-CN" dirty="0" err="1" smtClean="0"/>
              <a:t>ARHitTestResult</a:t>
            </a:r>
            <a:r>
              <a:rPr lang="zh-CN" altLang="en-US" dirty="0" smtClean="0"/>
              <a:t>：用来表示一个点击结果（特征点或平面）和位置信息（</a:t>
            </a:r>
            <a:r>
              <a:rPr lang="en-US" altLang="zh-CN" dirty="0" err="1" smtClean="0"/>
              <a:t>ARAnchor</a:t>
            </a:r>
            <a:r>
              <a:rPr lang="zh-CN" altLang="en-US" dirty="0" smtClean="0"/>
              <a:t>）。</a:t>
            </a:r>
            <a:endParaRPr lang="en-US" altLang="zh-CN" dirty="0" smtClean="0"/>
          </a:p>
          <a:p>
            <a:pPr lvl="1"/>
            <a:r>
              <a:rPr kumimoji="1" lang="zh-CN" altLang="en-US" dirty="0" smtClean="0"/>
              <a:t>用于点击</a:t>
            </a:r>
            <a:r>
              <a:rPr kumimoji="1" lang="en-US" altLang="zh-CN" dirty="0" smtClean="0"/>
              <a:t>scene</a:t>
            </a:r>
            <a:r>
              <a:rPr kumimoji="1" lang="zh-CN" altLang="en-US" dirty="0" smtClean="0"/>
              <a:t>时的返回结果。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113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API</a:t>
            </a:r>
            <a:r>
              <a:rPr kumimoji="1" lang="zh-CN" altLang="en-US" dirty="0" smtClean="0"/>
              <a:t>介绍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800" dirty="0" smtClean="0"/>
              <a:t>其他</a:t>
            </a:r>
            <a:r>
              <a:rPr kumimoji="1" lang="en-US" altLang="zh-CN" sz="2800" dirty="0" smtClean="0"/>
              <a:t>API</a:t>
            </a:r>
            <a:r>
              <a:rPr kumimoji="1" lang="zh-CN" altLang="en-US" sz="2800" dirty="0" smtClean="0"/>
              <a:t>：</a:t>
            </a:r>
            <a:endParaRPr kumimoji="1" lang="en-US" altLang="zh-CN" sz="2800" dirty="0" smtClean="0"/>
          </a:p>
          <a:p>
            <a:r>
              <a:rPr kumimoji="1" lang="en-US" altLang="zh-CN" dirty="0" smtClean="0"/>
              <a:t>1.ARError</a:t>
            </a:r>
            <a:r>
              <a:rPr kumimoji="1" lang="zh-CN" altLang="en-US" dirty="0" smtClean="0"/>
              <a:t>：错误信息。</a:t>
            </a:r>
            <a:endParaRPr kumimoji="1" lang="en-US" altLang="zh-CN" dirty="0" smtClean="0"/>
          </a:p>
          <a:p>
            <a:pPr lvl="1"/>
            <a:r>
              <a:rPr lang="en-US" altLang="zh-CN" dirty="0" err="1" smtClean="0"/>
              <a:t>ARSessionObserver</a:t>
            </a:r>
            <a:r>
              <a:rPr lang="zh-CN" altLang="en-US" dirty="0" smtClean="0"/>
              <a:t>中的</a:t>
            </a:r>
            <a:r>
              <a:rPr lang="en-US" altLang="zh-CN" dirty="0" err="1" smtClean="0"/>
              <a:t>didFailWithError</a:t>
            </a:r>
            <a:r>
              <a:rPr lang="zh-CN" altLang="en-US" dirty="0" smtClean="0"/>
              <a:t>回调方法中返回相关信息</a:t>
            </a:r>
            <a:endParaRPr kumimoji="1" lang="en-US" altLang="zh-CN" dirty="0"/>
          </a:p>
          <a:p>
            <a:r>
              <a:rPr kumimoji="1" lang="en-US" altLang="zh-CN" dirty="0" smtClean="0"/>
              <a:t>2.</a:t>
            </a:r>
            <a:r>
              <a:rPr lang="en-US" altLang="zh-CN" dirty="0"/>
              <a:t> </a:t>
            </a:r>
            <a:r>
              <a:rPr lang="en-US" altLang="zh-CN" dirty="0" err="1" smtClean="0"/>
              <a:t>ARFaceGeometry</a:t>
            </a:r>
            <a:r>
              <a:rPr lang="zh-CN" altLang="en-US" dirty="0" smtClean="0"/>
              <a:t>：面部识别的</a:t>
            </a:r>
            <a:r>
              <a:rPr lang="en-US" altLang="zh-CN" dirty="0" smtClean="0"/>
              <a:t>shape</a:t>
            </a:r>
          </a:p>
          <a:p>
            <a:r>
              <a:rPr kumimoji="1" lang="en-US" altLang="zh-CN" dirty="0" smtClean="0"/>
              <a:t>3.</a:t>
            </a:r>
            <a:r>
              <a:rPr lang="en-US" altLang="zh-CN" dirty="0"/>
              <a:t> </a:t>
            </a:r>
            <a:r>
              <a:rPr lang="en-US" altLang="zh-CN" dirty="0" err="1" smtClean="0"/>
              <a:t>ARLightEstimate</a:t>
            </a:r>
            <a:r>
              <a:rPr lang="zh-CN" altLang="en-US" dirty="0" smtClean="0"/>
              <a:t>：灯光效果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866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1.ARKit</a:t>
            </a:r>
            <a:r>
              <a:rPr kumimoji="1" lang="zh-CN" altLang="en-US" dirty="0" smtClean="0"/>
              <a:t>介绍</a:t>
            </a:r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/>
              <a:t>功能</a:t>
            </a:r>
            <a:r>
              <a:rPr kumimoji="1" lang="zh-CN" altLang="en-US" dirty="0" smtClean="0"/>
              <a:t>演示</a:t>
            </a:r>
            <a:endParaRPr kumimoji="1" lang="en-US" altLang="zh-CN" dirty="0" smtClean="0"/>
          </a:p>
          <a:p>
            <a:r>
              <a:rPr kumimoji="1" lang="en-US" altLang="zh-CN" dirty="0" smtClean="0"/>
              <a:t>3.ARKit</a:t>
            </a:r>
            <a:r>
              <a:rPr kumimoji="1" lang="zh-CN" altLang="en-US" dirty="0"/>
              <a:t>项目</a:t>
            </a:r>
            <a:r>
              <a:rPr kumimoji="1" lang="zh-CN" altLang="en-US" dirty="0" smtClean="0"/>
              <a:t>创建</a:t>
            </a:r>
            <a:endParaRPr kumimoji="1" lang="en-US" altLang="zh-CN" dirty="0" smtClean="0"/>
          </a:p>
          <a:p>
            <a:r>
              <a:rPr kumimoji="1" lang="en-US" altLang="zh-CN" dirty="0" smtClean="0"/>
              <a:t>4.API</a:t>
            </a:r>
            <a:r>
              <a:rPr kumimoji="1" lang="zh-CN" altLang="en-US" dirty="0"/>
              <a:t>介绍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4682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ARKit</a:t>
            </a:r>
            <a:r>
              <a:rPr kumimoji="1" lang="zh-CN" altLang="en-US" dirty="0" smtClean="0"/>
              <a:t>介绍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 smtClean="0"/>
              <a:t>AR</a:t>
            </a:r>
            <a:r>
              <a:rPr lang="zh-CN" altLang="en-US" sz="2800" dirty="0" smtClean="0"/>
              <a:t>介绍：</a:t>
            </a:r>
            <a:endParaRPr lang="en-US" altLang="zh-CN" sz="2800" dirty="0" smtClean="0"/>
          </a:p>
          <a:p>
            <a:r>
              <a:rPr lang="zh-CN" altLang="en-US" dirty="0" smtClean="0"/>
              <a:t>增强</a:t>
            </a:r>
            <a:r>
              <a:rPr lang="zh-CN" altLang="en-US" dirty="0"/>
              <a:t>现实技术（</a:t>
            </a:r>
            <a:r>
              <a:rPr lang="en-US" altLang="zh-CN" dirty="0"/>
              <a:t>Augmented Reality</a:t>
            </a:r>
            <a:r>
              <a:rPr lang="zh-CN" altLang="en-US" dirty="0"/>
              <a:t>，简称 </a:t>
            </a:r>
            <a:r>
              <a:rPr lang="en-US" altLang="zh-CN" dirty="0"/>
              <a:t>AR</a:t>
            </a:r>
            <a:r>
              <a:rPr lang="zh-CN" altLang="en-US" dirty="0"/>
              <a:t>），是一种实时地计算摄影机影像的位置及角度并加上相应图像、视频、</a:t>
            </a:r>
            <a:r>
              <a:rPr lang="en-US" altLang="zh-CN" dirty="0"/>
              <a:t>3D</a:t>
            </a:r>
            <a:r>
              <a:rPr lang="zh-CN" altLang="en-US" dirty="0"/>
              <a:t>模型的技术，这种技术的目标是在屏幕上把虚拟世界套在现实世界并进行互动。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527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ARKit</a:t>
            </a:r>
            <a:r>
              <a:rPr kumimoji="1" lang="zh-CN" altLang="en-US" dirty="0"/>
              <a:t>介绍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241" y="2160588"/>
            <a:ext cx="6736853" cy="4268965"/>
          </a:xfrm>
        </p:spPr>
      </p:pic>
    </p:spTree>
    <p:extLst>
      <p:ext uri="{BB962C8B-B14F-4D97-AF65-F5344CB8AC3E}">
        <p14:creationId xmlns:p14="http://schemas.microsoft.com/office/powerpoint/2010/main" val="204679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ARKit</a:t>
            </a:r>
            <a:r>
              <a:rPr kumimoji="1" lang="zh-CN" altLang="en-US" dirty="0" smtClean="0"/>
              <a:t>介绍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err="1" smtClean="0"/>
              <a:t>ARKit</a:t>
            </a:r>
            <a:r>
              <a:rPr lang="zh-CN" altLang="en-US" sz="2800" dirty="0" smtClean="0"/>
              <a:t>介绍：</a:t>
            </a:r>
            <a:endParaRPr lang="en-US" altLang="zh-CN" sz="2800" dirty="0" smtClean="0"/>
          </a:p>
          <a:p>
            <a:r>
              <a:rPr lang="en-US" altLang="zh-CN" dirty="0" smtClean="0"/>
              <a:t>1</a:t>
            </a:r>
            <a:r>
              <a:rPr lang="en-US" altLang="zh-CN" dirty="0"/>
              <a:t>. </a:t>
            </a:r>
            <a:r>
              <a:rPr lang="en-US" altLang="zh-CN" dirty="0" err="1"/>
              <a:t>ARKit</a:t>
            </a:r>
            <a:r>
              <a:rPr lang="zh-CN" altLang="en-US" dirty="0"/>
              <a:t>包含了设备动作跟踪、相机场景捕捉、高级场景处理和显示，简化了构建</a:t>
            </a:r>
            <a:r>
              <a:rPr lang="en-US" altLang="zh-CN" dirty="0" err="1"/>
              <a:t>Ar</a:t>
            </a:r>
            <a:r>
              <a:rPr lang="zh-CN" altLang="en-US" dirty="0"/>
              <a:t>体验的任务。</a:t>
            </a:r>
            <a:endParaRPr lang="en-US" altLang="zh-CN" dirty="0"/>
          </a:p>
          <a:p>
            <a:r>
              <a:rPr lang="en-US" altLang="zh-CN" dirty="0" smtClean="0"/>
              <a:t>2.ARKit</a:t>
            </a:r>
            <a:r>
              <a:rPr lang="zh-CN" altLang="en-US" dirty="0" smtClean="0"/>
              <a:t>可以让用户在相机捕获到的画面中看到</a:t>
            </a:r>
            <a:r>
              <a:rPr lang="en-US" altLang="zh-CN" dirty="0" smtClean="0"/>
              <a:t>2D</a:t>
            </a:r>
            <a:r>
              <a:rPr lang="zh-CN" altLang="en-US" dirty="0" smtClean="0"/>
              <a:t>或</a:t>
            </a:r>
            <a:r>
              <a:rPr lang="en-US" altLang="zh-CN" dirty="0" smtClean="0"/>
              <a:t>3D</a:t>
            </a:r>
            <a:r>
              <a:rPr lang="zh-CN" altLang="en-US" dirty="0" smtClean="0"/>
              <a:t>元素</a:t>
            </a:r>
            <a:r>
              <a:rPr lang="zh-CN" altLang="en-US" dirty="0" smtClean="0"/>
              <a:t>。</a:t>
            </a:r>
            <a:endParaRPr lang="en-US" altLang="zh-CN" dirty="0"/>
          </a:p>
          <a:p>
            <a:r>
              <a:rPr lang="en-US" altLang="zh-CN" dirty="0" smtClean="0"/>
              <a:t>3.ARKit</a:t>
            </a:r>
            <a:r>
              <a:rPr lang="zh-CN" altLang="en-US" dirty="0" smtClean="0"/>
              <a:t>主要是对相机的画面进行跟踪，捕获画面中的特征，并在虚拟物体与真实世界之间建立起桥梁，而在真实世界中显示</a:t>
            </a:r>
            <a:r>
              <a:rPr lang="en-US" altLang="zh-CN" dirty="0" smtClean="0"/>
              <a:t>3D/2D</a:t>
            </a:r>
            <a:r>
              <a:rPr lang="zh-CN" altLang="en-US" dirty="0" smtClean="0"/>
              <a:t>虚拟物体则必须</a:t>
            </a:r>
            <a:r>
              <a:rPr lang="zh-CN" altLang="en-US" dirty="0"/>
              <a:t>依赖于</a:t>
            </a:r>
            <a:r>
              <a:rPr lang="en-US" altLang="zh-CN" dirty="0" err="1"/>
              <a:t>SceneKit</a:t>
            </a:r>
            <a:r>
              <a:rPr lang="en-US" altLang="zh-CN" dirty="0"/>
              <a:t>/</a:t>
            </a:r>
            <a:r>
              <a:rPr lang="en-US" altLang="zh-CN" dirty="0" err="1"/>
              <a:t>SpriteKit</a:t>
            </a:r>
            <a:r>
              <a:rPr lang="en-US" altLang="zh-CN" dirty="0"/>
              <a:t> 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/>
              <a:t>4</a:t>
            </a:r>
            <a:r>
              <a:rPr lang="en-US" altLang="zh-CN" dirty="0" smtClean="0"/>
              <a:t>.</a:t>
            </a:r>
            <a:r>
              <a:rPr lang="zh-CN" altLang="en-US" dirty="0" smtClean="0"/>
              <a:t>最新发布的</a:t>
            </a:r>
            <a:r>
              <a:rPr lang="en-US" altLang="zh-CN" dirty="0" smtClean="0"/>
              <a:t>iPhone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X</a:t>
            </a:r>
            <a:r>
              <a:rPr lang="zh-CN" altLang="en-US" dirty="0" smtClean="0"/>
              <a:t>配备了前置景深摄像头，将</a:t>
            </a:r>
            <a:r>
              <a:rPr lang="en-US" altLang="zh-CN" dirty="0" smtClean="0"/>
              <a:t>AR</a:t>
            </a:r>
            <a:r>
              <a:rPr lang="zh-CN" altLang="en-US" dirty="0" smtClean="0"/>
              <a:t>和面部识别结合起来。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152134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ARKit</a:t>
            </a:r>
            <a:r>
              <a:rPr kumimoji="1" lang="zh-CN" altLang="en-US" dirty="0" smtClean="0"/>
              <a:t>介绍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 smtClean="0"/>
              <a:t>要求：</a:t>
            </a:r>
            <a:endParaRPr lang="en-US" altLang="zh-CN" sz="2800" dirty="0" smtClean="0"/>
          </a:p>
          <a:p>
            <a:r>
              <a:rPr lang="en-US" altLang="zh-CN" dirty="0" smtClean="0"/>
              <a:t>1.Xcode</a:t>
            </a:r>
            <a:r>
              <a:rPr lang="zh-CN" altLang="en-US" dirty="0"/>
              <a:t>版本：</a:t>
            </a:r>
            <a:r>
              <a:rPr lang="en-US" altLang="zh-CN" dirty="0"/>
              <a:t>Xcode9</a:t>
            </a:r>
            <a:r>
              <a:rPr lang="zh-CN" altLang="en-US" dirty="0"/>
              <a:t>及</a:t>
            </a:r>
            <a:r>
              <a:rPr lang="zh-CN" altLang="en-US" dirty="0" smtClean="0"/>
              <a:t>以上</a:t>
            </a:r>
            <a:endParaRPr lang="en-US" altLang="zh-CN" dirty="0" smtClean="0"/>
          </a:p>
          <a:p>
            <a:r>
              <a:rPr lang="en-US" altLang="zh-CN" dirty="0" smtClean="0"/>
              <a:t>2.MacOS</a:t>
            </a:r>
            <a:r>
              <a:rPr lang="zh-CN" altLang="en-US" dirty="0"/>
              <a:t>系统：</a:t>
            </a:r>
            <a:r>
              <a:rPr lang="en-US" altLang="zh-CN" dirty="0"/>
              <a:t>10.12.4</a:t>
            </a:r>
            <a:r>
              <a:rPr lang="zh-CN" altLang="en-US" dirty="0"/>
              <a:t>及以上（安装</a:t>
            </a:r>
            <a:r>
              <a:rPr lang="en-US" altLang="zh-CN" dirty="0"/>
              <a:t>Xcode9</a:t>
            </a:r>
            <a:r>
              <a:rPr lang="zh-CN" altLang="en-US" dirty="0"/>
              <a:t>对</a:t>
            </a:r>
            <a:r>
              <a:rPr lang="en-US" altLang="zh-CN" dirty="0"/>
              <a:t>Mac</a:t>
            </a:r>
            <a:r>
              <a:rPr lang="zh-CN" altLang="en-US" dirty="0"/>
              <a:t>系统版本有要求</a:t>
            </a:r>
            <a:r>
              <a:rPr lang="zh-CN" altLang="en-US" dirty="0" smtClean="0"/>
              <a:t>）</a:t>
            </a:r>
            <a:endParaRPr lang="zh-CN" altLang="en-US" dirty="0"/>
          </a:p>
          <a:p>
            <a:r>
              <a:rPr lang="en-US" altLang="zh-CN" dirty="0"/>
              <a:t>3</a:t>
            </a:r>
            <a:r>
              <a:rPr lang="en-US" altLang="zh-CN" dirty="0" smtClean="0"/>
              <a:t>.iOS</a:t>
            </a:r>
            <a:r>
              <a:rPr lang="zh-CN" altLang="en-US" dirty="0"/>
              <a:t>系统</a:t>
            </a:r>
            <a:r>
              <a:rPr lang="en-US" altLang="zh-CN" dirty="0"/>
              <a:t>:iOS11</a:t>
            </a:r>
            <a:r>
              <a:rPr lang="zh-CN" altLang="en-US" dirty="0"/>
              <a:t>及以上</a:t>
            </a:r>
          </a:p>
          <a:p>
            <a:r>
              <a:rPr lang="en-US" altLang="zh-CN" dirty="0"/>
              <a:t>4</a:t>
            </a:r>
            <a:r>
              <a:rPr lang="en-US" altLang="zh-CN" dirty="0" smtClean="0"/>
              <a:t>.iOS</a:t>
            </a:r>
            <a:r>
              <a:rPr lang="zh-CN" altLang="en-US" dirty="0"/>
              <a:t>设备：处理器</a:t>
            </a:r>
            <a:r>
              <a:rPr lang="en-US" altLang="zh-CN" dirty="0"/>
              <a:t>A9</a:t>
            </a:r>
            <a:r>
              <a:rPr lang="zh-CN" altLang="en-US" dirty="0"/>
              <a:t>及以上（</a:t>
            </a:r>
            <a:r>
              <a:rPr lang="en-US" altLang="zh-CN" dirty="0"/>
              <a:t>6S</a:t>
            </a:r>
            <a:r>
              <a:rPr lang="zh-CN" altLang="en-US" dirty="0"/>
              <a:t>机型及以上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125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功能演示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371" y="2160588"/>
            <a:ext cx="6125295" cy="3881437"/>
          </a:xfrm>
        </p:spPr>
      </p:pic>
    </p:spTree>
    <p:extLst>
      <p:ext uri="{BB962C8B-B14F-4D97-AF65-F5344CB8AC3E}">
        <p14:creationId xmlns:p14="http://schemas.microsoft.com/office/powerpoint/2010/main" val="967570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ARKit</a:t>
            </a:r>
            <a:r>
              <a:rPr kumimoji="1" lang="zh-CN" altLang="en-US" dirty="0" smtClean="0"/>
              <a:t>项目创建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800" dirty="0" smtClean="0"/>
              <a:t>项目创建：</a:t>
            </a:r>
            <a:endParaRPr kumimoji="1" lang="en-US" altLang="zh-CN" sz="2800" dirty="0" smtClean="0"/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基于</a:t>
            </a:r>
            <a:r>
              <a:rPr kumimoji="1" lang="en-US" altLang="zh-CN" dirty="0" err="1" smtClean="0"/>
              <a:t>SceneKit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AR</a:t>
            </a:r>
            <a:r>
              <a:rPr kumimoji="1" lang="zh-CN" altLang="en-US" dirty="0" smtClean="0"/>
              <a:t>项目</a:t>
            </a:r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基于</a:t>
            </a:r>
            <a:r>
              <a:rPr kumimoji="1" lang="en-US" altLang="zh-CN" dirty="0" err="1" smtClean="0"/>
              <a:t>SpriteKit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AR</a:t>
            </a:r>
            <a:r>
              <a:rPr kumimoji="1" lang="zh-CN" altLang="en-US" dirty="0" smtClean="0"/>
              <a:t>项目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4383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功能演示</a:t>
            </a:r>
            <a:endParaRPr kumimoji="1" lang="zh-CN" altLang="en-US" dirty="0"/>
          </a:p>
        </p:txBody>
      </p:sp>
      <p:pic>
        <p:nvPicPr>
          <p:cNvPr id="9" name="内容占位符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148594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平面</Template>
  <TotalTime>4205</TotalTime>
  <Words>553</Words>
  <Application>Microsoft Macintosh PowerPoint</Application>
  <PresentationFormat>宽屏</PresentationFormat>
  <Paragraphs>58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DengXian</vt:lpstr>
      <vt:lpstr>Trebuchet MS</vt:lpstr>
      <vt:lpstr>Wingdings 3</vt:lpstr>
      <vt:lpstr>方正姚体</vt:lpstr>
      <vt:lpstr>华文新魏</vt:lpstr>
      <vt:lpstr>Arial</vt:lpstr>
      <vt:lpstr>平面</vt:lpstr>
      <vt:lpstr>ARKit介绍和使用</vt:lpstr>
      <vt:lpstr>目录</vt:lpstr>
      <vt:lpstr>ARKit介绍</vt:lpstr>
      <vt:lpstr>ARKit介绍</vt:lpstr>
      <vt:lpstr>ARKit介绍</vt:lpstr>
      <vt:lpstr>ARKit介绍</vt:lpstr>
      <vt:lpstr>功能演示</vt:lpstr>
      <vt:lpstr>ARKit项目创建</vt:lpstr>
      <vt:lpstr>功能演示</vt:lpstr>
      <vt:lpstr>功能演示</vt:lpstr>
      <vt:lpstr>API介绍</vt:lpstr>
      <vt:lpstr>API介绍</vt:lpstr>
      <vt:lpstr>API介绍</vt:lpstr>
      <vt:lpstr>API介绍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ARKit介绍和使用</dc:title>
  <dc:creator>Microsoft Office 用户</dc:creator>
  <cp:lastModifiedBy>Microsoft Office 用户</cp:lastModifiedBy>
  <cp:revision>214</cp:revision>
  <dcterms:created xsi:type="dcterms:W3CDTF">2017-11-16T06:08:24Z</dcterms:created>
  <dcterms:modified xsi:type="dcterms:W3CDTF">2017-11-20T01:08:15Z</dcterms:modified>
</cp:coreProperties>
</file>

<file path=docProps/thumbnail.jpeg>
</file>